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8" r:id="rId2"/>
    <p:sldId id="257" r:id="rId3"/>
    <p:sldId id="264" r:id="rId4"/>
    <p:sldId id="259" r:id="rId5"/>
    <p:sldId id="260" r:id="rId6"/>
    <p:sldId id="265" r:id="rId7"/>
    <p:sldId id="262" r:id="rId8"/>
    <p:sldId id="266" r:id="rId9"/>
    <p:sldId id="270" r:id="rId10"/>
    <p:sldId id="269" r:id="rId11"/>
    <p:sldId id="267" r:id="rId12"/>
    <p:sldId id="268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56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ACB3D9-59C1-673F-0ED4-5B2868642A76}" v="75" dt="2018-12-18T21:59:22.413"/>
    <p1510:client id="{159F0382-75B9-4C70-AC55-0F36227424E6}" v="3" dt="2018-12-17T22:35:45.514"/>
    <p1510:client id="{3768F623-CFA3-78A3-5783-2E41E77D146D}" v="4" dt="2018-12-18T21:42:23.780"/>
    <p1510:client id="{3BF3D9B7-28ED-4D77-B4D9-2C36C0023948}" v="6" dt="2018-12-18T03:38:14.2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NG SHI" userId="S::nshi02@syr.edu::f17f90f2-028d-4ded-8460-72b397dd8556" providerId="AD" clId="Web-{84269A4D-BD4E-4AFC-F891-536898CC5000}"/>
    <pc:docChg chg="modSld">
      <pc:chgData name="NING SHI" userId="S::nshi02@syr.edu::f17f90f2-028d-4ded-8460-72b397dd8556" providerId="AD" clId="Web-{84269A4D-BD4E-4AFC-F891-536898CC5000}" dt="2018-12-18T04:18:05.422" v="3"/>
      <pc:docMkLst>
        <pc:docMk/>
      </pc:docMkLst>
      <pc:sldChg chg="delSp modSp">
        <pc:chgData name="NING SHI" userId="S::nshi02@syr.edu::f17f90f2-028d-4ded-8460-72b397dd8556" providerId="AD" clId="Web-{84269A4D-BD4E-4AFC-F891-536898CC5000}" dt="2018-12-18T04:18:05.422" v="3"/>
        <pc:sldMkLst>
          <pc:docMk/>
          <pc:sldMk cId="739850408" sldId="263"/>
        </pc:sldMkLst>
        <pc:spChg chg="del">
          <ac:chgData name="NING SHI" userId="S::nshi02@syr.edu::f17f90f2-028d-4ded-8460-72b397dd8556" providerId="AD" clId="Web-{84269A4D-BD4E-4AFC-F891-536898CC5000}" dt="2018-12-18T04:18:05.422" v="3"/>
          <ac:spMkLst>
            <pc:docMk/>
            <pc:sldMk cId="739850408" sldId="263"/>
            <ac:spMk id="2" creationId="{00000000-0000-0000-0000-000000000000}"/>
          </ac:spMkLst>
        </pc:spChg>
        <pc:spChg chg="del">
          <ac:chgData name="NING SHI" userId="S::nshi02@syr.edu::f17f90f2-028d-4ded-8460-72b397dd8556" providerId="AD" clId="Web-{84269A4D-BD4E-4AFC-F891-536898CC5000}" dt="2018-12-18T04:17:54.765" v="0"/>
          <ac:spMkLst>
            <pc:docMk/>
            <pc:sldMk cId="739850408" sldId="263"/>
            <ac:spMk id="3" creationId="{00000000-0000-0000-0000-000000000000}"/>
          </ac:spMkLst>
        </pc:spChg>
        <pc:picChg chg="mod">
          <ac:chgData name="NING SHI" userId="S::nshi02@syr.edu::f17f90f2-028d-4ded-8460-72b397dd8556" providerId="AD" clId="Web-{84269A4D-BD4E-4AFC-F891-536898CC5000}" dt="2018-12-18T04:18:03" v="2" actId="1076"/>
          <ac:picMkLst>
            <pc:docMk/>
            <pc:sldMk cId="739850408" sldId="263"/>
            <ac:picMk id="6146" creationId="{00000000-0000-0000-0000-000000000000}"/>
          </ac:picMkLst>
        </pc:picChg>
      </pc:sldChg>
    </pc:docChg>
  </pc:docChgLst>
  <pc:docChgLst>
    <pc:chgData name="Tanbir Singh Biryajh" userId="S::tsbiryaj@syr.edu::a28d00d2-e4cd-4376-9cfb-dac760972ee2" providerId="AD" clId="Web-{68ACB3D9-59C1-673F-0ED4-5B2868642A76}"/>
    <pc:docChg chg="modSld">
      <pc:chgData name="Tanbir Singh Biryajh" userId="S::tsbiryaj@syr.edu::a28d00d2-e4cd-4376-9cfb-dac760972ee2" providerId="AD" clId="Web-{68ACB3D9-59C1-673F-0ED4-5B2868642A76}" dt="2018-12-18T21:59:22.413" v="146" actId="1076"/>
      <pc:docMkLst>
        <pc:docMk/>
      </pc:docMkLst>
      <pc:sldChg chg="modSp">
        <pc:chgData name="Tanbir Singh Biryajh" userId="S::tsbiryaj@syr.edu::a28d00d2-e4cd-4376-9cfb-dac760972ee2" providerId="AD" clId="Web-{68ACB3D9-59C1-673F-0ED4-5B2868642A76}" dt="2018-12-18T21:59:15.897" v="145" actId="1076"/>
        <pc:sldMkLst>
          <pc:docMk/>
          <pc:sldMk cId="3312055161" sldId="262"/>
        </pc:sldMkLst>
        <pc:picChg chg="mod">
          <ac:chgData name="Tanbir Singh Biryajh" userId="S::tsbiryaj@syr.edu::a28d00d2-e4cd-4376-9cfb-dac760972ee2" providerId="AD" clId="Web-{68ACB3D9-59C1-673F-0ED4-5B2868642A76}" dt="2018-12-18T21:59:15.897" v="145" actId="1076"/>
          <ac:picMkLst>
            <pc:docMk/>
            <pc:sldMk cId="3312055161" sldId="262"/>
            <ac:picMk id="4" creationId="{DF952D3F-FF5C-4EEE-B3A8-7039826AEB3B}"/>
          </ac:picMkLst>
        </pc:picChg>
      </pc:sldChg>
      <pc:sldChg chg="modSp">
        <pc:chgData name="Tanbir Singh Biryajh" userId="S::tsbiryaj@syr.edu::a28d00d2-e4cd-4376-9cfb-dac760972ee2" providerId="AD" clId="Web-{68ACB3D9-59C1-673F-0ED4-5B2868642A76}" dt="2018-12-18T21:59:22.413" v="146" actId="1076"/>
        <pc:sldMkLst>
          <pc:docMk/>
          <pc:sldMk cId="440251590" sldId="265"/>
        </pc:sldMkLst>
        <pc:picChg chg="mod">
          <ac:chgData name="Tanbir Singh Biryajh" userId="S::tsbiryaj@syr.edu::a28d00d2-e4cd-4376-9cfb-dac760972ee2" providerId="AD" clId="Web-{68ACB3D9-59C1-673F-0ED4-5B2868642A76}" dt="2018-12-18T21:59:22.413" v="146" actId="1076"/>
          <ac:picMkLst>
            <pc:docMk/>
            <pc:sldMk cId="440251590" sldId="265"/>
            <ac:picMk id="4100" creationId="{00000000-0000-0000-0000-000000000000}"/>
          </ac:picMkLst>
        </pc:picChg>
      </pc:sldChg>
      <pc:sldChg chg="modSp">
        <pc:chgData name="Tanbir Singh Biryajh" userId="S::tsbiryaj@syr.edu::a28d00d2-e4cd-4376-9cfb-dac760972ee2" providerId="AD" clId="Web-{68ACB3D9-59C1-673F-0ED4-5B2868642A76}" dt="2018-12-18T21:44:03.313" v="142" actId="20577"/>
        <pc:sldMkLst>
          <pc:docMk/>
          <pc:sldMk cId="3059873750" sldId="268"/>
        </pc:sldMkLst>
        <pc:spChg chg="mod">
          <ac:chgData name="Tanbir Singh Biryajh" userId="S::tsbiryaj@syr.edu::a28d00d2-e4cd-4376-9cfb-dac760972ee2" providerId="AD" clId="Web-{68ACB3D9-59C1-673F-0ED4-5B2868642A76}" dt="2018-12-18T21:44:03.313" v="142" actId="20577"/>
          <ac:spMkLst>
            <pc:docMk/>
            <pc:sldMk cId="3059873750" sldId="268"/>
            <ac:spMk id="8" creationId="{00000000-0000-0000-0000-000000000000}"/>
          </ac:spMkLst>
        </pc:spChg>
      </pc:sldChg>
    </pc:docChg>
  </pc:docChgLst>
  <pc:docChgLst>
    <pc:chgData name="NING SHI" userId="S::nshi02@syr.edu::f17f90f2-028d-4ded-8460-72b397dd8556" providerId="AD" clId="Web-{3768F623-CFA3-78A3-5783-2E41E77D146D}"/>
    <pc:docChg chg="modSld">
      <pc:chgData name="NING SHI" userId="S::nshi02@syr.edu::f17f90f2-028d-4ded-8460-72b397dd8556" providerId="AD" clId="Web-{3768F623-CFA3-78A3-5783-2E41E77D146D}" dt="2018-12-18T21:42:23.780" v="6" actId="1076"/>
      <pc:docMkLst>
        <pc:docMk/>
      </pc:docMkLst>
      <pc:sldChg chg="delSp modSp">
        <pc:chgData name="NING SHI" userId="S::nshi02@syr.edu::f17f90f2-028d-4ded-8460-72b397dd8556" providerId="AD" clId="Web-{3768F623-CFA3-78A3-5783-2E41E77D146D}" dt="2018-12-18T21:42:23.780" v="6" actId="1076"/>
        <pc:sldMkLst>
          <pc:docMk/>
          <pc:sldMk cId="4019756429" sldId="266"/>
        </pc:sldMkLst>
        <pc:spChg chg="del mod">
          <ac:chgData name="NING SHI" userId="S::nshi02@syr.edu::f17f90f2-028d-4ded-8460-72b397dd8556" providerId="AD" clId="Web-{3768F623-CFA3-78A3-5783-2E41E77D146D}" dt="2018-12-18T21:42:10.435" v="4"/>
          <ac:spMkLst>
            <pc:docMk/>
            <pc:sldMk cId="4019756429" sldId="266"/>
            <ac:spMk id="3" creationId="{00000000-0000-0000-0000-000000000000}"/>
          </ac:spMkLst>
        </pc:spChg>
        <pc:spChg chg="del mod">
          <ac:chgData name="NING SHI" userId="S::nshi02@syr.edu::f17f90f2-028d-4ded-8460-72b397dd8556" providerId="AD" clId="Web-{3768F623-CFA3-78A3-5783-2E41E77D146D}" dt="2018-12-18T21:41:58.185" v="1"/>
          <ac:spMkLst>
            <pc:docMk/>
            <pc:sldMk cId="4019756429" sldId="266"/>
            <ac:spMk id="8" creationId="{00000000-0000-0000-0000-000000000000}"/>
          </ac:spMkLst>
        </pc:spChg>
        <pc:spChg chg="del">
          <ac:chgData name="NING SHI" userId="S::nshi02@syr.edu::f17f90f2-028d-4ded-8460-72b397dd8556" providerId="AD" clId="Web-{3768F623-CFA3-78A3-5783-2E41E77D146D}" dt="2018-12-18T21:41:59.466" v="2"/>
          <ac:spMkLst>
            <pc:docMk/>
            <pc:sldMk cId="4019756429" sldId="266"/>
            <ac:spMk id="10" creationId="{00000000-0000-0000-0000-000000000000}"/>
          </ac:spMkLst>
        </pc:spChg>
        <pc:picChg chg="mod">
          <ac:chgData name="NING SHI" userId="S::nshi02@syr.edu::f17f90f2-028d-4ded-8460-72b397dd8556" providerId="AD" clId="Web-{3768F623-CFA3-78A3-5783-2E41E77D146D}" dt="2018-12-18T21:42:18.514" v="5" actId="1076"/>
          <ac:picMkLst>
            <pc:docMk/>
            <pc:sldMk cId="4019756429" sldId="266"/>
            <ac:picMk id="12" creationId="{FE7F5CF0-B41A-428A-B2B1-60CC2254C070}"/>
          </ac:picMkLst>
        </pc:picChg>
        <pc:picChg chg="mod">
          <ac:chgData name="NING SHI" userId="S::nshi02@syr.edu::f17f90f2-028d-4ded-8460-72b397dd8556" providerId="AD" clId="Web-{3768F623-CFA3-78A3-5783-2E41E77D146D}" dt="2018-12-18T21:42:23.780" v="6" actId="1076"/>
          <ac:picMkLst>
            <pc:docMk/>
            <pc:sldMk cId="4019756429" sldId="266"/>
            <ac:picMk id="14" creationId="{00000000-0000-0000-0000-000000000000}"/>
          </ac:picMkLst>
        </pc:picChg>
      </pc:sldChg>
    </pc:docChg>
  </pc:docChgLst>
  <pc:docChgLst>
    <pc:chgData name="Graham M Latsa" userId="S::gmlatsa@syr.edu::8fa36fe0-ef3f-4775-9658-872967a5f35f" providerId="AD" clId="Web-{2391C98B-7783-4E29-A6A6-B35751DA88A7}"/>
    <pc:docChg chg="addSld modSld sldOrd">
      <pc:chgData name="Graham M Latsa" userId="S::gmlatsa@syr.edu::8fa36fe0-ef3f-4775-9658-872967a5f35f" providerId="AD" clId="Web-{2391C98B-7783-4E29-A6A6-B35751DA88A7}" dt="2018-12-18T06:57:19.101" v="119" actId="20577"/>
      <pc:docMkLst>
        <pc:docMk/>
      </pc:docMkLst>
      <pc:sldChg chg="modSp">
        <pc:chgData name="Graham M Latsa" userId="S::gmlatsa@syr.edu::8fa36fe0-ef3f-4775-9658-872967a5f35f" providerId="AD" clId="Web-{2391C98B-7783-4E29-A6A6-B35751DA88A7}" dt="2018-12-18T06:53:01.693" v="72" actId="20577"/>
        <pc:sldMkLst>
          <pc:docMk/>
          <pc:sldMk cId="3991304532" sldId="257"/>
        </pc:sldMkLst>
        <pc:spChg chg="mod">
          <ac:chgData name="Graham M Latsa" userId="S::gmlatsa@syr.edu::8fa36fe0-ef3f-4775-9658-872967a5f35f" providerId="AD" clId="Web-{2391C98B-7783-4E29-A6A6-B35751DA88A7}" dt="2018-12-18T06:53:01.693" v="72" actId="20577"/>
          <ac:spMkLst>
            <pc:docMk/>
            <pc:sldMk cId="3991304532" sldId="257"/>
            <ac:spMk id="3" creationId="{00000000-0000-0000-0000-000000000000}"/>
          </ac:spMkLst>
        </pc:spChg>
      </pc:sldChg>
      <pc:sldChg chg="modSp">
        <pc:chgData name="Graham M Latsa" userId="S::gmlatsa@syr.edu::8fa36fe0-ef3f-4775-9658-872967a5f35f" providerId="AD" clId="Web-{2391C98B-7783-4E29-A6A6-B35751DA88A7}" dt="2018-12-18T06:51:51.708" v="55" actId="20577"/>
        <pc:sldMkLst>
          <pc:docMk/>
          <pc:sldMk cId="3312055161" sldId="262"/>
        </pc:sldMkLst>
        <pc:spChg chg="mod">
          <ac:chgData name="Graham M Latsa" userId="S::gmlatsa@syr.edu::8fa36fe0-ef3f-4775-9658-872967a5f35f" providerId="AD" clId="Web-{2391C98B-7783-4E29-A6A6-B35751DA88A7}" dt="2018-12-18T06:51:51.708" v="55" actId="20577"/>
          <ac:spMkLst>
            <pc:docMk/>
            <pc:sldMk cId="3312055161" sldId="262"/>
            <ac:spMk id="7" creationId="{00000000-0000-0000-0000-000000000000}"/>
          </ac:spMkLst>
        </pc:spChg>
      </pc:sldChg>
      <pc:sldChg chg="modSp">
        <pc:chgData name="Graham M Latsa" userId="S::gmlatsa@syr.edu::8fa36fe0-ef3f-4775-9658-872967a5f35f" providerId="AD" clId="Web-{2391C98B-7783-4E29-A6A6-B35751DA88A7}" dt="2018-12-18T06:57:19.101" v="118" actId="20577"/>
        <pc:sldMkLst>
          <pc:docMk/>
          <pc:sldMk cId="3059873750" sldId="268"/>
        </pc:sldMkLst>
        <pc:spChg chg="mod">
          <ac:chgData name="Graham M Latsa" userId="S::gmlatsa@syr.edu::8fa36fe0-ef3f-4775-9658-872967a5f35f" providerId="AD" clId="Web-{2391C98B-7783-4E29-A6A6-B35751DA88A7}" dt="2018-12-18T06:57:19.101" v="118" actId="20577"/>
          <ac:spMkLst>
            <pc:docMk/>
            <pc:sldMk cId="3059873750" sldId="268"/>
            <ac:spMk id="8" creationId="{00000000-0000-0000-0000-000000000000}"/>
          </ac:spMkLst>
        </pc:spChg>
      </pc:sldChg>
      <pc:sldChg chg="addSp delSp modSp add ord replId">
        <pc:chgData name="Graham M Latsa" userId="S::gmlatsa@syr.edu::8fa36fe0-ef3f-4775-9658-872967a5f35f" providerId="AD" clId="Web-{2391C98B-7783-4E29-A6A6-B35751DA88A7}" dt="2018-12-18T06:55:51.226" v="109" actId="20577"/>
        <pc:sldMkLst>
          <pc:docMk/>
          <pc:sldMk cId="834731681" sldId="270"/>
        </pc:sldMkLst>
        <pc:spChg chg="del">
          <ac:chgData name="Graham M Latsa" userId="S::gmlatsa@syr.edu::8fa36fe0-ef3f-4775-9658-872967a5f35f" providerId="AD" clId="Web-{2391C98B-7783-4E29-A6A6-B35751DA88A7}" dt="2018-12-18T06:54:55.382" v="77"/>
          <ac:spMkLst>
            <pc:docMk/>
            <pc:sldMk cId="834731681" sldId="270"/>
            <ac:spMk id="3" creationId="{00000000-0000-0000-0000-000000000000}"/>
          </ac:spMkLst>
        </pc:spChg>
        <pc:spChg chg="mod">
          <ac:chgData name="Graham M Latsa" userId="S::gmlatsa@syr.edu::8fa36fe0-ef3f-4775-9658-872967a5f35f" providerId="AD" clId="Web-{2391C98B-7783-4E29-A6A6-B35751DA88A7}" dt="2018-12-18T06:55:27.726" v="103" actId="20577"/>
          <ac:spMkLst>
            <pc:docMk/>
            <pc:sldMk cId="834731681" sldId="270"/>
            <ac:spMk id="8" creationId="{00000000-0000-0000-0000-000000000000}"/>
          </ac:spMkLst>
        </pc:spChg>
        <pc:spChg chg="add del mod">
          <ac:chgData name="Graham M Latsa" userId="S::gmlatsa@syr.edu::8fa36fe0-ef3f-4775-9658-872967a5f35f" providerId="AD" clId="Web-{2391C98B-7783-4E29-A6A6-B35751DA88A7}" dt="2018-12-18T06:55:03.350" v="82"/>
          <ac:spMkLst>
            <pc:docMk/>
            <pc:sldMk cId="834731681" sldId="270"/>
            <ac:spMk id="9" creationId="{6777E464-9563-4636-A2AE-000DF4ABCB3B}"/>
          </ac:spMkLst>
        </pc:spChg>
        <pc:spChg chg="mod">
          <ac:chgData name="Graham M Latsa" userId="S::gmlatsa@syr.edu::8fa36fe0-ef3f-4775-9658-872967a5f35f" providerId="AD" clId="Web-{2391C98B-7783-4E29-A6A6-B35751DA88A7}" dt="2018-12-18T06:55:51.226" v="109" actId="20577"/>
          <ac:spMkLst>
            <pc:docMk/>
            <pc:sldMk cId="834731681" sldId="270"/>
            <ac:spMk id="10" creationId="{00000000-0000-0000-0000-000000000000}"/>
          </ac:spMkLst>
        </pc:spChg>
        <pc:picChg chg="del">
          <ac:chgData name="Graham M Latsa" userId="S::gmlatsa@syr.edu::8fa36fe0-ef3f-4775-9658-872967a5f35f" providerId="AD" clId="Web-{2391C98B-7783-4E29-A6A6-B35751DA88A7}" dt="2018-12-18T06:54:57.194" v="78"/>
          <ac:picMkLst>
            <pc:docMk/>
            <pc:sldMk cId="834731681" sldId="270"/>
            <ac:picMk id="4" creationId="{DF952D3F-FF5C-4EEE-B3A8-7039826AEB3B}"/>
          </ac:picMkLst>
        </pc:picChg>
        <pc:picChg chg="del">
          <ac:chgData name="Graham M Latsa" userId="S::gmlatsa@syr.edu::8fa36fe0-ef3f-4775-9658-872967a5f35f" providerId="AD" clId="Web-{2391C98B-7783-4E29-A6A6-B35751DA88A7}" dt="2018-12-18T06:54:51.194" v="76"/>
          <ac:picMkLst>
            <pc:docMk/>
            <pc:sldMk cId="834731681" sldId="270"/>
            <ac:picMk id="11" creationId="{00000000-0000-0000-0000-000000000000}"/>
          </ac:picMkLst>
        </pc:picChg>
      </pc:sldChg>
    </pc:docChg>
  </pc:docChgLst>
  <pc:docChgLst>
    <pc:chgData name="Tanbir Singh Biryajh" userId="S::tsbiryaj@syr.edu::a28d00d2-e4cd-4376-9cfb-dac760972ee2" providerId="AD" clId="Web-{3BF3D9B7-28ED-4D77-B4D9-2C36C0023948}"/>
    <pc:docChg chg="modSld">
      <pc:chgData name="Tanbir Singh Biryajh" userId="S::tsbiryaj@syr.edu::a28d00d2-e4cd-4376-9cfb-dac760972ee2" providerId="AD" clId="Web-{3BF3D9B7-28ED-4D77-B4D9-2C36C0023948}" dt="2018-12-18T03:59:38.468" v="903" actId="20577"/>
      <pc:docMkLst>
        <pc:docMk/>
      </pc:docMkLst>
      <pc:sldChg chg="addSp delSp modSp">
        <pc:chgData name="Tanbir Singh Biryajh" userId="S::tsbiryaj@syr.edu::a28d00d2-e4cd-4376-9cfb-dac760972ee2" providerId="AD" clId="Web-{3BF3D9B7-28ED-4D77-B4D9-2C36C0023948}" dt="2018-12-18T02:31:04.881" v="12" actId="1076"/>
        <pc:sldMkLst>
          <pc:docMk/>
          <pc:sldMk cId="3312055161" sldId="262"/>
        </pc:sldMkLst>
        <pc:spChg chg="del">
          <ac:chgData name="Tanbir Singh Biryajh" userId="S::tsbiryaj@syr.edu::a28d00d2-e4cd-4376-9cfb-dac760972ee2" providerId="AD" clId="Web-{3BF3D9B7-28ED-4D77-B4D9-2C36C0023948}" dt="2018-12-18T02:29:47.021" v="1"/>
          <ac:spMkLst>
            <pc:docMk/>
            <pc:sldMk cId="3312055161" sldId="262"/>
            <ac:spMk id="2" creationId="{00000000-0000-0000-0000-000000000000}"/>
          </ac:spMkLst>
        </pc:spChg>
        <pc:picChg chg="add mod ord modCrop">
          <ac:chgData name="Tanbir Singh Biryajh" userId="S::tsbiryaj@syr.edu::a28d00d2-e4cd-4376-9cfb-dac760972ee2" providerId="AD" clId="Web-{3BF3D9B7-28ED-4D77-B4D9-2C36C0023948}" dt="2018-12-18T02:31:04.881" v="12" actId="1076"/>
          <ac:picMkLst>
            <pc:docMk/>
            <pc:sldMk cId="3312055161" sldId="262"/>
            <ac:picMk id="4" creationId="{DF952D3F-FF5C-4EEE-B3A8-7039826AEB3B}"/>
          </ac:picMkLst>
        </pc:picChg>
        <pc:picChg chg="del">
          <ac:chgData name="Tanbir Singh Biryajh" userId="S::tsbiryaj@syr.edu::a28d00d2-e4cd-4376-9cfb-dac760972ee2" providerId="AD" clId="Web-{3BF3D9B7-28ED-4D77-B4D9-2C36C0023948}" dt="2018-12-18T02:29:46.021" v="0"/>
          <ac:picMkLst>
            <pc:docMk/>
            <pc:sldMk cId="3312055161" sldId="262"/>
            <ac:picMk id="14" creationId="{00000000-0000-0000-0000-000000000000}"/>
          </ac:picMkLst>
        </pc:picChg>
      </pc:sldChg>
      <pc:sldChg chg="modSp">
        <pc:chgData name="Tanbir Singh Biryajh" userId="S::tsbiryaj@syr.edu::a28d00d2-e4cd-4376-9cfb-dac760972ee2" providerId="AD" clId="Web-{3BF3D9B7-28ED-4D77-B4D9-2C36C0023948}" dt="2018-12-18T03:10:47.902" v="41" actId="20577"/>
        <pc:sldMkLst>
          <pc:docMk/>
          <pc:sldMk cId="440251590" sldId="265"/>
        </pc:sldMkLst>
        <pc:spChg chg="mod">
          <ac:chgData name="Tanbir Singh Biryajh" userId="S::tsbiryaj@syr.edu::a28d00d2-e4cd-4376-9cfb-dac760972ee2" providerId="AD" clId="Web-{3BF3D9B7-28ED-4D77-B4D9-2C36C0023948}" dt="2018-12-18T03:10:47.902" v="41" actId="20577"/>
          <ac:spMkLst>
            <pc:docMk/>
            <pc:sldMk cId="440251590" sldId="265"/>
            <ac:spMk id="8" creationId="{00000000-0000-0000-0000-000000000000}"/>
          </ac:spMkLst>
        </pc:spChg>
      </pc:sldChg>
      <pc:sldChg chg="addSp delSp modSp">
        <pc:chgData name="Tanbir Singh Biryajh" userId="S::tsbiryaj@syr.edu::a28d00d2-e4cd-4376-9cfb-dac760972ee2" providerId="AD" clId="Web-{3BF3D9B7-28ED-4D77-B4D9-2C36C0023948}" dt="2018-12-18T02:47:01.187" v="38" actId="1076"/>
        <pc:sldMkLst>
          <pc:docMk/>
          <pc:sldMk cId="4019756429" sldId="266"/>
        </pc:sldMkLst>
        <pc:spChg chg="add del">
          <ac:chgData name="Tanbir Singh Biryajh" userId="S::tsbiryaj@syr.edu::a28d00d2-e4cd-4376-9cfb-dac760972ee2" providerId="AD" clId="Web-{3BF3D9B7-28ED-4D77-B4D9-2C36C0023948}" dt="2018-12-18T02:37:33.290" v="31"/>
          <ac:spMkLst>
            <pc:docMk/>
            <pc:sldMk cId="4019756429" sldId="266"/>
            <ac:spMk id="2" creationId="{00000000-0000-0000-0000-000000000000}"/>
          </ac:spMkLst>
        </pc:spChg>
        <pc:spChg chg="add del mod">
          <ac:chgData name="Tanbir Singh Biryajh" userId="S::tsbiryaj@syr.edu::a28d00d2-e4cd-4376-9cfb-dac760972ee2" providerId="AD" clId="Web-{3BF3D9B7-28ED-4D77-B4D9-2C36C0023948}" dt="2018-12-18T02:34:42.320" v="17"/>
          <ac:spMkLst>
            <pc:docMk/>
            <pc:sldMk cId="4019756429" sldId="266"/>
            <ac:spMk id="4" creationId="{76B1517F-8AFE-4030-B1B7-4CB9137A78B9}"/>
          </ac:spMkLst>
        </pc:spChg>
        <pc:picChg chg="add del mod ord">
          <ac:chgData name="Tanbir Singh Biryajh" userId="S::tsbiryaj@syr.edu::a28d00d2-e4cd-4376-9cfb-dac760972ee2" providerId="AD" clId="Web-{3BF3D9B7-28ED-4D77-B4D9-2C36C0023948}" dt="2018-12-18T02:35:32.320" v="29"/>
          <ac:picMkLst>
            <pc:docMk/>
            <pc:sldMk cId="4019756429" sldId="266"/>
            <ac:picMk id="9" creationId="{F09FD5EC-599F-47C4-8FC0-A015895D4C69}"/>
          </ac:picMkLst>
        </pc:picChg>
        <pc:picChg chg="add mod ord">
          <ac:chgData name="Tanbir Singh Biryajh" userId="S::tsbiryaj@syr.edu::a28d00d2-e4cd-4376-9cfb-dac760972ee2" providerId="AD" clId="Web-{3BF3D9B7-28ED-4D77-B4D9-2C36C0023948}" dt="2018-12-18T02:47:01.187" v="38" actId="1076"/>
          <ac:picMkLst>
            <pc:docMk/>
            <pc:sldMk cId="4019756429" sldId="266"/>
            <ac:picMk id="12" creationId="{FE7F5CF0-B41A-428A-B2B1-60CC2254C070}"/>
          </ac:picMkLst>
        </pc:picChg>
        <pc:picChg chg="mod">
          <ac:chgData name="Tanbir Singh Biryajh" userId="S::tsbiryaj@syr.edu::a28d00d2-e4cd-4376-9cfb-dac760972ee2" providerId="AD" clId="Web-{3BF3D9B7-28ED-4D77-B4D9-2C36C0023948}" dt="2018-12-18T02:46:54.484" v="36" actId="1076"/>
          <ac:picMkLst>
            <pc:docMk/>
            <pc:sldMk cId="4019756429" sldId="266"/>
            <ac:picMk id="14" creationId="{00000000-0000-0000-0000-000000000000}"/>
          </ac:picMkLst>
        </pc:picChg>
        <pc:picChg chg="add del mod">
          <ac:chgData name="Tanbir Singh Biryajh" userId="S::tsbiryaj@syr.edu::a28d00d2-e4cd-4376-9cfb-dac760972ee2" providerId="AD" clId="Web-{3BF3D9B7-28ED-4D77-B4D9-2C36C0023948}" dt="2018-12-18T02:37:35.571" v="32"/>
          <ac:picMkLst>
            <pc:docMk/>
            <pc:sldMk cId="4019756429" sldId="266"/>
            <ac:picMk id="15" creationId="{00000000-0000-0000-0000-000000000000}"/>
          </ac:picMkLst>
        </pc:picChg>
      </pc:sldChg>
      <pc:sldChg chg="modSp">
        <pc:chgData name="Tanbir Singh Biryajh" userId="S::tsbiryaj@syr.edu::a28d00d2-e4cd-4376-9cfb-dac760972ee2" providerId="AD" clId="Web-{3BF3D9B7-28ED-4D77-B4D9-2C36C0023948}" dt="2018-12-18T03:59:34.905" v="901" actId="20577"/>
        <pc:sldMkLst>
          <pc:docMk/>
          <pc:sldMk cId="3059873750" sldId="268"/>
        </pc:sldMkLst>
        <pc:spChg chg="mod">
          <ac:chgData name="Tanbir Singh Biryajh" userId="S::tsbiryaj@syr.edu::a28d00d2-e4cd-4376-9cfb-dac760972ee2" providerId="AD" clId="Web-{3BF3D9B7-28ED-4D77-B4D9-2C36C0023948}" dt="2018-12-18T03:59:34.905" v="901" actId="20577"/>
          <ac:spMkLst>
            <pc:docMk/>
            <pc:sldMk cId="3059873750" sldId="268"/>
            <ac:spMk id="8" creationId="{00000000-0000-0000-0000-000000000000}"/>
          </ac:spMkLst>
        </pc:spChg>
      </pc:sldChg>
    </pc:docChg>
  </pc:docChgLst>
  <pc:docChgLst>
    <pc:chgData name="NING SHI" userId="S::nshi02@syr.edu::f17f90f2-028d-4ded-8460-72b397dd8556" providerId="AD" clId="Web-{31ADA27E-A83A-9771-2A9B-51E295E1202E}"/>
    <pc:docChg chg="modSld">
      <pc:chgData name="NING SHI" userId="S::nshi02@syr.edu::f17f90f2-028d-4ded-8460-72b397dd8556" providerId="AD" clId="Web-{31ADA27E-A83A-9771-2A9B-51E295E1202E}" dt="2018-12-17T22:34:57.396" v="0"/>
      <pc:docMkLst>
        <pc:docMk/>
      </pc:docMkLst>
      <pc:sldChg chg="delSp">
        <pc:chgData name="NING SHI" userId="S::nshi02@syr.edu::f17f90f2-028d-4ded-8460-72b397dd8556" providerId="AD" clId="Web-{31ADA27E-A83A-9771-2A9B-51E295E1202E}" dt="2018-12-17T22:34:57.396" v="0"/>
        <pc:sldMkLst>
          <pc:docMk/>
          <pc:sldMk cId="2463992131" sldId="264"/>
        </pc:sldMkLst>
        <pc:spChg chg="del">
          <ac:chgData name="NING SHI" userId="S::nshi02@syr.edu::f17f90f2-028d-4ded-8460-72b397dd8556" providerId="AD" clId="Web-{31ADA27E-A83A-9771-2A9B-51E295E1202E}" dt="2018-12-17T22:34:57.396" v="0"/>
          <ac:spMkLst>
            <pc:docMk/>
            <pc:sldMk cId="2463992131" sldId="264"/>
            <ac:spMk id="4" creationId="{00000000-0000-0000-0000-000000000000}"/>
          </ac:spMkLst>
        </pc:spChg>
      </pc:sldChg>
    </pc:docChg>
  </pc:docChgLst>
  <pc:docChgLst>
    <pc:chgData name="Graham M Latsa" userId="S::gmlatsa@syr.edu::8fa36fe0-ef3f-4775-9658-872967a5f35f" providerId="AD" clId="Web-{AE156F45-4B71-923F-44BE-73F1001CBD7A}"/>
    <pc:docChg chg="sldOrd">
      <pc:chgData name="Graham M Latsa" userId="S::gmlatsa@syr.edu::8fa36fe0-ef3f-4775-9658-872967a5f35f" providerId="AD" clId="Web-{AE156F45-4B71-923F-44BE-73F1001CBD7A}" dt="2018-12-18T21:36:33.428" v="0"/>
      <pc:docMkLst>
        <pc:docMk/>
      </pc:docMkLst>
      <pc:sldChg chg="ord">
        <pc:chgData name="Graham M Latsa" userId="S::gmlatsa@syr.edu::8fa36fe0-ef3f-4775-9658-872967a5f35f" providerId="AD" clId="Web-{AE156F45-4B71-923F-44BE-73F1001CBD7A}" dt="2018-12-18T21:36:33.428" v="0"/>
        <pc:sldMkLst>
          <pc:docMk/>
          <pc:sldMk cId="1051536036" sldId="267"/>
        </pc:sldMkLst>
      </pc:sldChg>
    </pc:docChg>
  </pc:docChgLst>
  <pc:docChgLst>
    <pc:chgData name="Tanbir Singh Biryajh" userId="S::tsbiryaj@syr.edu::a28d00d2-e4cd-4376-9cfb-dac760972ee2" providerId="AD" clId="Web-{159F0382-75B9-4C70-AC55-0F36227424E6}"/>
    <pc:docChg chg="modSld">
      <pc:chgData name="Tanbir Singh Biryajh" userId="S::tsbiryaj@syr.edu::a28d00d2-e4cd-4376-9cfb-dac760972ee2" providerId="AD" clId="Web-{159F0382-75B9-4C70-AC55-0F36227424E6}" dt="2018-12-17T23:08:39.731" v="28" actId="1076"/>
      <pc:docMkLst>
        <pc:docMk/>
      </pc:docMkLst>
      <pc:sldChg chg="modSp">
        <pc:chgData name="Tanbir Singh Biryajh" userId="S::tsbiryaj@syr.edu::a28d00d2-e4cd-4376-9cfb-dac760972ee2" providerId="AD" clId="Web-{159F0382-75B9-4C70-AC55-0F36227424E6}" dt="2018-12-17T22:40:45.919" v="10" actId="1076"/>
        <pc:sldMkLst>
          <pc:docMk/>
          <pc:sldMk cId="2852121027" sldId="259"/>
        </pc:sldMkLst>
        <pc:spChg chg="mod">
          <ac:chgData name="Tanbir Singh Biryajh" userId="S::tsbiryaj@syr.edu::a28d00d2-e4cd-4376-9cfb-dac760972ee2" providerId="AD" clId="Web-{159F0382-75B9-4C70-AC55-0F36227424E6}" dt="2018-12-17T22:40:41.450" v="9" actId="1076"/>
          <ac:spMkLst>
            <pc:docMk/>
            <pc:sldMk cId="2852121027" sldId="259"/>
            <ac:spMk id="5" creationId="{00000000-0000-0000-0000-000000000000}"/>
          </ac:spMkLst>
        </pc:spChg>
        <pc:picChg chg="mod">
          <ac:chgData name="Tanbir Singh Biryajh" userId="S::tsbiryaj@syr.edu::a28d00d2-e4cd-4376-9cfb-dac760972ee2" providerId="AD" clId="Web-{159F0382-75B9-4C70-AC55-0F36227424E6}" dt="2018-12-17T22:40:45.919" v="10" actId="1076"/>
          <ac:picMkLst>
            <pc:docMk/>
            <pc:sldMk cId="2852121027" sldId="259"/>
            <ac:picMk id="6" creationId="{00000000-0000-0000-0000-000000000000}"/>
          </ac:picMkLst>
        </pc:picChg>
        <pc:picChg chg="mod">
          <ac:chgData name="Tanbir Singh Biryajh" userId="S::tsbiryaj@syr.edu::a28d00d2-e4cd-4376-9cfb-dac760972ee2" providerId="AD" clId="Web-{159F0382-75B9-4C70-AC55-0F36227424E6}" dt="2018-12-17T22:40:32.700" v="7" actId="1076"/>
          <ac:picMkLst>
            <pc:docMk/>
            <pc:sldMk cId="2852121027" sldId="259"/>
            <ac:picMk id="3074" creationId="{00000000-0000-0000-0000-000000000000}"/>
          </ac:picMkLst>
        </pc:picChg>
      </pc:sldChg>
      <pc:sldChg chg="modSp">
        <pc:chgData name="Tanbir Singh Biryajh" userId="S::tsbiryaj@syr.edu::a28d00d2-e4cd-4376-9cfb-dac760972ee2" providerId="AD" clId="Web-{159F0382-75B9-4C70-AC55-0F36227424E6}" dt="2018-12-17T22:43:05.434" v="20" actId="20577"/>
        <pc:sldMkLst>
          <pc:docMk/>
          <pc:sldMk cId="637576355" sldId="260"/>
        </pc:sldMkLst>
        <pc:spChg chg="mod">
          <ac:chgData name="Tanbir Singh Biryajh" userId="S::tsbiryaj@syr.edu::a28d00d2-e4cd-4376-9cfb-dac760972ee2" providerId="AD" clId="Web-{159F0382-75B9-4C70-AC55-0F36227424E6}" dt="2018-12-17T22:43:05.434" v="20" actId="20577"/>
          <ac:spMkLst>
            <pc:docMk/>
            <pc:sldMk cId="637576355" sldId="260"/>
            <ac:spMk id="8" creationId="{00000000-0000-0000-0000-000000000000}"/>
          </ac:spMkLst>
        </pc:spChg>
      </pc:sldChg>
      <pc:sldChg chg="modSp">
        <pc:chgData name="Tanbir Singh Biryajh" userId="S::tsbiryaj@syr.edu::a28d00d2-e4cd-4376-9cfb-dac760972ee2" providerId="AD" clId="Web-{159F0382-75B9-4C70-AC55-0F36227424E6}" dt="2018-12-17T22:44:08.653" v="27" actId="1076"/>
        <pc:sldMkLst>
          <pc:docMk/>
          <pc:sldMk cId="3312055161" sldId="262"/>
        </pc:sldMkLst>
        <pc:picChg chg="mod">
          <ac:chgData name="Tanbir Singh Biryajh" userId="S::tsbiryaj@syr.edu::a28d00d2-e4cd-4376-9cfb-dac760972ee2" providerId="AD" clId="Web-{159F0382-75B9-4C70-AC55-0F36227424E6}" dt="2018-12-17T22:44:08.653" v="27" actId="1076"/>
          <ac:picMkLst>
            <pc:docMk/>
            <pc:sldMk cId="3312055161" sldId="262"/>
            <ac:picMk id="14" creationId="{00000000-0000-0000-0000-000000000000}"/>
          </ac:picMkLst>
        </pc:picChg>
      </pc:sldChg>
      <pc:sldChg chg="modSp">
        <pc:chgData name="Tanbir Singh Biryajh" userId="S::tsbiryaj@syr.edu::a28d00d2-e4cd-4376-9cfb-dac760972ee2" providerId="AD" clId="Web-{159F0382-75B9-4C70-AC55-0F36227424E6}" dt="2018-12-17T23:08:39.731" v="28" actId="1076"/>
        <pc:sldMkLst>
          <pc:docMk/>
          <pc:sldMk cId="2463992131" sldId="264"/>
        </pc:sldMkLst>
        <pc:spChg chg="mod">
          <ac:chgData name="Tanbir Singh Biryajh" userId="S::tsbiryaj@syr.edu::a28d00d2-e4cd-4376-9cfb-dac760972ee2" providerId="AD" clId="Web-{159F0382-75B9-4C70-AC55-0F36227424E6}" dt="2018-12-17T22:35:06.920" v="2" actId="20577"/>
          <ac:spMkLst>
            <pc:docMk/>
            <pc:sldMk cId="2463992131" sldId="264"/>
            <ac:spMk id="3" creationId="{00000000-0000-0000-0000-000000000000}"/>
          </ac:spMkLst>
        </pc:spChg>
        <pc:picChg chg="mod">
          <ac:chgData name="Tanbir Singh Biryajh" userId="S::tsbiryaj@syr.edu::a28d00d2-e4cd-4376-9cfb-dac760972ee2" providerId="AD" clId="Web-{159F0382-75B9-4C70-AC55-0F36227424E6}" dt="2018-12-17T23:08:39.731" v="28" actId="1076"/>
          <ac:picMkLst>
            <pc:docMk/>
            <pc:sldMk cId="2463992131" sldId="264"/>
            <ac:picMk id="7" creationId="{00000000-0000-0000-0000-000000000000}"/>
          </ac:picMkLst>
        </pc:picChg>
      </pc:sldChg>
      <pc:sldChg chg="modSp">
        <pc:chgData name="Tanbir Singh Biryajh" userId="S::tsbiryaj@syr.edu::a28d00d2-e4cd-4376-9cfb-dac760972ee2" providerId="AD" clId="Web-{159F0382-75B9-4C70-AC55-0F36227424E6}" dt="2018-12-17T22:43:56.247" v="25" actId="20577"/>
        <pc:sldMkLst>
          <pc:docMk/>
          <pc:sldMk cId="440251590" sldId="265"/>
        </pc:sldMkLst>
        <pc:spChg chg="mod">
          <ac:chgData name="Tanbir Singh Biryajh" userId="S::tsbiryaj@syr.edu::a28d00d2-e4cd-4376-9cfb-dac760972ee2" providerId="AD" clId="Web-{159F0382-75B9-4C70-AC55-0F36227424E6}" dt="2018-12-17T22:43:56.247" v="25" actId="20577"/>
          <ac:spMkLst>
            <pc:docMk/>
            <pc:sldMk cId="440251590" sldId="265"/>
            <ac:spMk id="8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AA558D-EEA7-4437-BB66-044FF263E58D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6F926E-5111-4D0E-A220-54F08658AE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86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g>
</file>

<file path=ppt/media/image20.jpg>
</file>

<file path=ppt/media/image21.jpg>
</file>

<file path=ppt/media/image22.png>
</file>

<file path=ppt/media/image23.png>
</file>

<file path=ppt/media/image24.jp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B5B48-A88C-4504-B18A-BC72DA1CE798}" type="datetimeFigureOut">
              <a:rPr lang="en-US" smtClean="0"/>
              <a:t>12/18/2018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64724E-7CB4-4288-908A-97852378B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84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64724E-7CB4-4288-908A-97852378BB2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274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>
                <a:solidFill>
                  <a:srgbClr val="EE5612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CC4E5189-0973-4C0E-85EF-9CF74FA863BB}" type="datetime1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EE5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048" y="1"/>
            <a:ext cx="12188952" cy="4572000"/>
          </a:xfrm>
          <a:solidFill>
            <a:schemeClr val="bg1">
              <a:lumMod val="75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4404" y="5502801"/>
            <a:ext cx="3203701" cy="4870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E5612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78DB6-D1E9-41A9-B216-C4ADD9C2164D}" type="datetime1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>
            <a:lvl1pPr>
              <a:defRPr>
                <a:solidFill>
                  <a:srgbClr val="EE5612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F22D1-D595-4ACA-9158-EA62FCCCC51B}" type="datetime1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670" y="6423175"/>
            <a:ext cx="2406987" cy="3659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E561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4DB54-D908-476A-B7DE-76ED373D8996}" type="datetime1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>
                <a:solidFill>
                  <a:srgbClr val="EE5612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0799B-66BC-4953-AA2F-F8A09182B3C6}" type="datetime1">
              <a:rPr lang="en-US" smtClean="0"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EE5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048" y="0"/>
            <a:ext cx="12188952" cy="4572000"/>
          </a:xfrm>
          <a:solidFill>
            <a:srgbClr val="BFBFBF"/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4404" y="5502801"/>
            <a:ext cx="3203701" cy="4870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/>
          <a:lstStyle>
            <a:lvl1pPr>
              <a:defRPr>
                <a:solidFill>
                  <a:srgbClr val="EE5612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21A7C89-EADD-4531-BAC9-4E0A273DF350}" type="datetime1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School of Information Studies | Syracuse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E5612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44828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rgbClr val="002060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44828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rgbClr val="002060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357-D158-470D-AD20-0063E9FBD795}" type="datetime1">
              <a:rPr lang="en-US" smtClean="0"/>
              <a:t>12/18/2018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E5612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85D31-BBD7-40AE-9312-CE893F084601}" type="datetime1">
              <a:rPr lang="en-US" smtClean="0"/>
              <a:t>12/18/2018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D4B99-8306-46E3-B452-EA51B90BF1AB}" type="datetime1">
              <a:rPr lang="en-US" smtClean="0"/>
              <a:t>12/18/2018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670" y="6423175"/>
            <a:ext cx="2406987" cy="3659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>
                <a:solidFill>
                  <a:srgbClr val="EE5612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935D-E818-44FA-A758-DE0FC8E1B300}" type="datetime1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>
                <a:solidFill>
                  <a:srgbClr val="EE5612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rgbClr val="BFBFBF"/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80E7-0B51-411B-A13C-07E58C294B7D}" type="datetime1">
              <a:rPr lang="en-US" smtClean="0"/>
              <a:t>12/18/2018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EE5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4404" y="5502801"/>
            <a:ext cx="3203701" cy="48704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0" i="0">
                <a:solidFill>
                  <a:schemeClr val="bg1">
                    <a:lumMod val="75000"/>
                  </a:schemeClr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fld id="{B434B538-B6B1-4227-B73C-618CAEFD6AFC}" type="datetime1">
              <a:rPr lang="en-US" smtClean="0"/>
              <a:pPr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62772" y="6470704"/>
            <a:ext cx="451244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 cap="all" baseline="0">
                <a:solidFill>
                  <a:schemeClr val="bg1">
                    <a:lumMod val="75000"/>
                  </a:schemeClr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35792" y="6475294"/>
            <a:ext cx="124651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0" i="0">
                <a:solidFill>
                  <a:schemeClr val="bg1">
                    <a:lumMod val="75000"/>
                  </a:schemeClr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EE5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670" y="6423175"/>
            <a:ext cx="2406987" cy="36592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none" spc="100" baseline="0">
          <a:solidFill>
            <a:srgbClr val="EE5612"/>
          </a:solidFill>
          <a:latin typeface="Sherman Serif Book" charset="0"/>
          <a:ea typeface="Sherman Serif Book" charset="0"/>
          <a:cs typeface="Sherman Serif Book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>
              <a:lumMod val="65000"/>
              <a:lumOff val="35000"/>
            </a:schemeClr>
          </a:solidFill>
          <a:latin typeface="Sherman Sans Book" charset="0"/>
          <a:ea typeface="Sherman Sans Book" charset="0"/>
          <a:cs typeface="Sherman Sans Book" charset="0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>
              <a:lumMod val="65000"/>
              <a:lumOff val="35000"/>
            </a:schemeClr>
          </a:solidFill>
          <a:latin typeface="Sherman Sans Book" charset="0"/>
          <a:ea typeface="Sherman Sans Book" charset="0"/>
          <a:cs typeface="Sherman Sans Book" charset="0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>
              <a:lumMod val="65000"/>
              <a:lumOff val="35000"/>
            </a:schemeClr>
          </a:solidFill>
          <a:latin typeface="Sherman Sans Book" charset="0"/>
          <a:ea typeface="Sherman Sans Book" charset="0"/>
          <a:cs typeface="Sherman Sans Book" charset="0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>
              <a:lumMod val="65000"/>
              <a:lumOff val="35000"/>
            </a:schemeClr>
          </a:solidFill>
          <a:latin typeface="Sherman Sans Book" charset="0"/>
          <a:ea typeface="Sherman Sans Book" charset="0"/>
          <a:cs typeface="Sherman Sans Book" charset="0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>
              <a:lumMod val="65000"/>
              <a:lumOff val="35000"/>
            </a:schemeClr>
          </a:solidFill>
          <a:latin typeface="Sherman Sans Book" charset="0"/>
          <a:ea typeface="Sherman Sans Book" charset="0"/>
          <a:cs typeface="Sherman Sans Book" charset="0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goldmansachs.com/insights/pages/infographics/e-sports/report.pdf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/>
              <a:t>e</a:t>
            </a:r>
            <a:r>
              <a:rPr lang="en-US"/>
              <a:t>Sports Analytics:</a:t>
            </a:r>
            <a:br>
              <a:rPr lang="en-US"/>
            </a:br>
            <a:r>
              <a:rPr lang="en-US" sz="4000"/>
              <a:t> League of Legends Optimization</a:t>
            </a:r>
            <a:r>
              <a:rPr lang="en-US"/>
              <a:t> 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3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" t="15325" r="-104" b="4655"/>
          <a:stretch/>
        </p:blipFill>
        <p:spPr>
          <a:xfrm>
            <a:off x="228600" y="179615"/>
            <a:ext cx="11704320" cy="4390218"/>
          </a:xfrm>
        </p:spPr>
      </p:pic>
      <p:pic>
        <p:nvPicPr>
          <p:cNvPr id="1028" name="Picture 4" descr="Image result for lol logo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0738" y="2088120"/>
            <a:ext cx="7180043" cy="287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1287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- Prediction Models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10</a:t>
            </a:fld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165684" y="305122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193" name="Picture 190794975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28" y="2083911"/>
            <a:ext cx="8458178" cy="442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2263361" y="195886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Figure: Model Comparison - Accuracy to predict the Winner based on Team 1 &amp; 2 Compiled Objectives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729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- Prediction Models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1024128" y="2144828"/>
            <a:ext cx="6760304" cy="822960"/>
          </a:xfrm>
        </p:spPr>
        <p:txBody>
          <a:bodyPr/>
          <a:lstStyle/>
          <a:p>
            <a:r>
              <a:rPr lang="en-US"/>
              <a:t>Figure: Probability of Winning Team as Demonstrated by t1_towerkills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11</a:t>
            </a:fld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7" y="2907792"/>
            <a:ext cx="5448861" cy="3401568"/>
          </a:xfrm>
          <a:prstGeom prst="rect">
            <a:avLst/>
          </a:prstGeom>
        </p:spPr>
      </p:pic>
      <p:pic>
        <p:nvPicPr>
          <p:cNvPr id="15" name="Picture 1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9283" y="3790748"/>
            <a:ext cx="2498090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36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1024128" y="1774213"/>
            <a:ext cx="10189521" cy="476073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Champions</a:t>
            </a:r>
          </a:p>
          <a:p>
            <a:pPr lvl="1">
              <a:buFont typeface="Arial,Sans-Serif"/>
              <a:buChar char="•"/>
            </a:pPr>
            <a:r>
              <a:rPr lang="en-US" dirty="0">
                <a:solidFill>
                  <a:srgbClr val="595959"/>
                </a:solidFill>
              </a:rPr>
              <a:t> Janna wins the most and </a:t>
            </a:r>
            <a:r>
              <a:rPr lang="en-US" dirty="0" err="1">
                <a:solidFill>
                  <a:srgbClr val="595959"/>
                </a:solidFill>
              </a:rPr>
              <a:t>Ryze</a:t>
            </a:r>
            <a:r>
              <a:rPr lang="en-US" dirty="0">
                <a:solidFill>
                  <a:srgbClr val="595959"/>
                </a:solidFill>
              </a:rPr>
              <a:t> wins the least.</a:t>
            </a:r>
            <a:endParaRPr lang="en-US" dirty="0"/>
          </a:p>
          <a:p>
            <a:pPr lvl="1">
              <a:buFont typeface="Arial,Sans-Serif"/>
              <a:buChar char="•"/>
            </a:pPr>
            <a:r>
              <a:rPr lang="en-US" dirty="0">
                <a:solidFill>
                  <a:srgbClr val="595959"/>
                </a:solidFill>
              </a:rPr>
              <a:t> Thresh is the best counter to Janna.</a:t>
            </a:r>
            <a:endParaRPr lang="en-US" dirty="0"/>
          </a:p>
          <a:p>
            <a:pPr lvl="1">
              <a:buFont typeface="Arial,Sans-Serif"/>
              <a:buChar char="•"/>
            </a:pPr>
            <a:r>
              <a:rPr lang="en-US" dirty="0">
                <a:solidFill>
                  <a:srgbClr val="595959"/>
                </a:solidFill>
              </a:rPr>
              <a:t> Yasuo is the most banned champion.</a:t>
            </a:r>
            <a:endParaRPr lang="en-US" dirty="0"/>
          </a:p>
          <a:p>
            <a:endParaRPr lang="en-US"/>
          </a:p>
          <a:p>
            <a:r>
              <a:rPr lang="en-US" dirty="0"/>
              <a:t>Teams</a:t>
            </a:r>
          </a:p>
          <a:p>
            <a:pPr lvl="1">
              <a:buFont typeface="Arial,Sans-Serif"/>
              <a:buChar char="•"/>
            </a:pPr>
            <a:r>
              <a:rPr lang="en-US" dirty="0">
                <a:solidFill>
                  <a:srgbClr val="595959"/>
                </a:solidFill>
              </a:rPr>
              <a:t> The win percentages of both teams is near to a 50/50 split, and on average, both teams have the similar objective totals.</a:t>
            </a:r>
            <a:endParaRPr lang="en-US" dirty="0"/>
          </a:p>
          <a:p>
            <a:pPr lvl="1">
              <a:buFont typeface="Arial,Sans-Serif"/>
              <a:buChar char="•"/>
            </a:pPr>
            <a:r>
              <a:rPr lang="en-US" dirty="0">
                <a:solidFill>
                  <a:srgbClr val="595959"/>
                </a:solidFill>
              </a:rPr>
              <a:t> Team 1 composition with the most objectives is </a:t>
            </a:r>
            <a:r>
              <a:rPr lang="en-US" dirty="0" err="1">
                <a:solidFill>
                  <a:srgbClr val="595959"/>
                </a:solidFill>
              </a:rPr>
              <a:t>Taric</a:t>
            </a:r>
            <a:r>
              <a:rPr lang="en-US" dirty="0">
                <a:solidFill>
                  <a:srgbClr val="595959"/>
                </a:solidFill>
              </a:rPr>
              <a:t>, Katarina, Lee Sin, </a:t>
            </a:r>
            <a:r>
              <a:rPr lang="en-US" dirty="0" err="1">
                <a:solidFill>
                  <a:srgbClr val="595959"/>
                </a:solidFill>
              </a:rPr>
              <a:t>Xayah</a:t>
            </a:r>
            <a:r>
              <a:rPr lang="en-US" dirty="0">
                <a:solidFill>
                  <a:srgbClr val="595959"/>
                </a:solidFill>
              </a:rPr>
              <a:t>, and </a:t>
            </a:r>
            <a:r>
              <a:rPr lang="en-US" dirty="0" err="1">
                <a:solidFill>
                  <a:srgbClr val="595959"/>
                </a:solidFill>
              </a:rPr>
              <a:t>Kayle</a:t>
            </a:r>
            <a:r>
              <a:rPr lang="en-US" dirty="0">
                <a:solidFill>
                  <a:srgbClr val="595959"/>
                </a:solidFill>
              </a:rPr>
              <a:t>.</a:t>
            </a:r>
            <a:endParaRPr lang="en-US" dirty="0"/>
          </a:p>
          <a:p>
            <a:pPr lvl="1">
              <a:buFont typeface="Arial,Sans-Serif"/>
              <a:buChar char="•"/>
            </a:pPr>
            <a:r>
              <a:rPr lang="en-US" dirty="0">
                <a:solidFill>
                  <a:srgbClr val="595959"/>
                </a:solidFill>
              </a:rPr>
              <a:t> Team 2 composition with the most objectives is Lucian, Master Yi, Twitch, Morgana, and Trundle.</a:t>
            </a:r>
            <a:endParaRPr lang="en-US" b="0" dirty="0">
              <a:solidFill>
                <a:srgbClr val="595959"/>
              </a:solidFill>
            </a:endParaRPr>
          </a:p>
          <a:p>
            <a:endParaRPr lang="en-US">
              <a:solidFill>
                <a:srgbClr val="595959"/>
              </a:solidFill>
            </a:endParaRPr>
          </a:p>
          <a:p>
            <a:r>
              <a:rPr lang="en-US" dirty="0"/>
              <a:t>Strategy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 The best combination is the champion Janna with the summoner spells Flash and Exhaust.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 A tower kill is the most significant measure to determine which team will win a match.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 A Rift Herald is not significant in determining an outcome of match. Potential re-work of this mechanic may be needed to increase its impact.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 Adjustments need to be made to address certain champion and summoner spell combinations. 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 Given the objectives of both teams, an accurate prediction can be made to determine the outcome of a match. However, it is difficult to determine an outcome when the objectives per team are equal. 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100"/>
          </a:p>
          <a:p>
            <a:pPr lvl="1">
              <a:buFont typeface="Arial" panose="020B0604020202020204" pitchFamily="34" charset="0"/>
              <a:buChar char="•"/>
            </a:pPr>
            <a:endParaRPr lang="en-US" sz="21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73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222051" y="2350318"/>
            <a:ext cx="3324225" cy="37909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7786" y1="78214" x2="57786" y2="78214"/>
                        <a14:foregroundMark x1="55929" y1="76143" x2="55929" y2="76143"/>
                        <a14:backgroundMark x1="15143" y1="67357" x2="15143" y2="67357"/>
                        <a14:backgroundMark x1="15857" y1="60500" x2="15857" y2="60500"/>
                        <a14:backgroundMark x1="19000" y1="57571" x2="19000" y2="57571"/>
                        <a14:backgroundMark x1="18786" y1="68000" x2="18786" y2="68000"/>
                        <a14:backgroundMark x1="21929" y1="67571" x2="21929" y2="67571"/>
                        <a14:backgroundMark x1="17857" y1="70286" x2="17857" y2="70286"/>
                        <a14:backgroundMark x1="14000" y1="72786" x2="14000" y2="72786"/>
                        <a14:backgroundMark x1="24214" y1="66643" x2="24214" y2="66643"/>
                        <a14:backgroundMark x1="34643" y1="67357" x2="34643" y2="67357"/>
                        <a14:backgroundMark x1="27857" y1="74786" x2="27857" y2="74786"/>
                        <a14:backgroundMark x1="25143" y1="76429" x2="25143" y2="76429"/>
                        <a14:backgroundMark x1="24214" y1="76857" x2="24214" y2="76857"/>
                        <a14:backgroundMark x1="31714" y1="71214" x2="31714" y2="71214"/>
                        <a14:backgroundMark x1="37571" y1="75071" x2="37571" y2="75071"/>
                        <a14:backgroundMark x1="37571" y1="77286" x2="37571" y2="77286"/>
                        <a14:backgroundMark x1="35071" y1="78643" x2="35071" y2="78643"/>
                        <a14:backgroundMark x1="39643" y1="75714" x2="39643" y2="75714"/>
                        <a14:backgroundMark x1="41643" y1="71857" x2="41643" y2="71857"/>
                        <a14:backgroundMark x1="20571" y1="80000" x2="20571" y2="80000"/>
                        <a14:backgroundMark x1="22857" y1="84071" x2="22857" y2="84071"/>
                        <a14:backgroundMark x1="50500" y1="74786" x2="50500" y2="74786"/>
                        <a14:backgroundMark x1="65000" y1="69143" x2="65000" y2="69143"/>
                        <a14:backgroundMark x1="80000" y1="71857" x2="80000" y2="71857"/>
                        <a14:backgroundMark x1="74500" y1="76643" x2="74500" y2="76643"/>
                        <a14:backgroundMark x1="55286" y1="66643" x2="55286" y2="66643"/>
                        <a14:backgroundMark x1="52071" y1="65500" x2="52071" y2="65500"/>
                        <a14:backgroundMark x1="51643" y1="73000" x2="51643" y2="73000"/>
                        <a14:backgroundMark x1="57071" y1="71857" x2="57071" y2="71857"/>
                        <a14:backgroundMark x1="64357" y1="74143" x2="64357" y2="74143"/>
                        <a14:backgroundMark x1="83357" y1="66214" x2="83357" y2="66214"/>
                        <a14:backgroundMark x1="83786" y1="65286" x2="83786" y2="65286"/>
                        <a14:backgroundMark x1="76571" y1="64857" x2="76571" y2="64857"/>
                        <a14:backgroundMark x1="73429" y1="69143" x2="73429" y2="69143"/>
                        <a14:backgroundMark x1="70214" y1="72286" x2="70214" y2="72286"/>
                        <a14:backgroundMark x1="68214" y1="73929" x2="68214" y2="739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148" y="2197181"/>
            <a:ext cx="4203121" cy="4203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22263" y="2350318"/>
            <a:ext cx="84546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39850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 of Content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45720" tIns="45720" rIns="45720" bIns="45720" rtlCol="0" anchor="t">
            <a:normAutofit/>
          </a:bodyPr>
          <a:lstStyle/>
          <a:p>
            <a:pPr>
              <a:lnSpc>
                <a:spcPct val="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Data Set- League of Legends</a:t>
            </a:r>
          </a:p>
          <a:p>
            <a:pPr>
              <a:lnSpc>
                <a:spcPct val="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Business Case</a:t>
            </a:r>
          </a:p>
          <a:p>
            <a:pPr>
              <a:lnSpc>
                <a:spcPct val="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Purpose</a:t>
            </a:r>
          </a:p>
          <a:p>
            <a:pPr>
              <a:lnSpc>
                <a:spcPct val="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Process</a:t>
            </a:r>
          </a:p>
          <a:p>
            <a:pPr>
              <a:lnSpc>
                <a:spcPct val="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Results </a:t>
            </a:r>
          </a:p>
          <a:p>
            <a:pPr marL="264795" lvl="1">
              <a:lnSpc>
                <a:spcPct val="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/>
              <a:t>Win/Objectives Rates</a:t>
            </a:r>
          </a:p>
          <a:p>
            <a:pPr marL="264795" lvl="1">
              <a:lnSpc>
                <a:spcPct val="50000"/>
              </a:lnSpc>
              <a:buFont typeface="Arial" panose="020B0604020202020204" pitchFamily="34" charset="0"/>
              <a:buChar char="•"/>
            </a:pPr>
            <a:r>
              <a:rPr lang="en-US"/>
              <a:t>Ban Rates</a:t>
            </a:r>
          </a:p>
          <a:p>
            <a:pPr marL="264795" lvl="1">
              <a:lnSpc>
                <a:spcPct val="50000"/>
              </a:lnSpc>
              <a:buFont typeface="Arial" panose="020B0604020202020204" pitchFamily="34" charset="0"/>
              <a:buChar char="•"/>
            </a:pPr>
            <a:r>
              <a:rPr lang="en-US"/>
              <a:t>Predictions Models</a:t>
            </a:r>
          </a:p>
          <a:p>
            <a:pPr>
              <a:lnSpc>
                <a:spcPct val="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Conclusions</a:t>
            </a:r>
          </a:p>
          <a:p>
            <a:pPr>
              <a:lnSpc>
                <a:spcPct val="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Questions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304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Set – League of Legends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572000"/>
          </a:xfrm>
        </p:spPr>
        <p:txBody>
          <a:bodyPr vert="horz" lIns="45720" tIns="45720" rIns="4572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League of Legends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PC MOBA (Multiplayer online battle arena) Game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2 Teams (5 Players/Team) Try To Destroy Other Base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Side Objectives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Typically Game Play 20-60 minutes</a:t>
            </a:r>
          </a:p>
          <a:p>
            <a:pPr marL="0" indent="0">
              <a:buNone/>
            </a:pPr>
            <a:r>
              <a:rPr lang="en-US"/>
              <a:t>Structure of Data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~ 3MB of Data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 Over 50,000 Ranked Games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 CSV &amp; JSON Files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 61 Variables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Binary, Factor, Numerical, Char</a:t>
            </a:r>
          </a:p>
          <a:p>
            <a:pPr marL="264795" lvl="1">
              <a:buFont typeface="Arial" panose="020B0604020202020204" pitchFamily="34" charset="0"/>
              <a:buChar char="•"/>
            </a:pPr>
            <a:endParaRPr lang="en-US"/>
          </a:p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9005" y="123565"/>
            <a:ext cx="3017300" cy="3017300"/>
          </a:xfrm>
          <a:prstGeom prst="rect">
            <a:avLst/>
          </a:prstGeom>
        </p:spPr>
      </p:pic>
      <p:pic>
        <p:nvPicPr>
          <p:cNvPr id="2050" name="Picture 2" descr="Image result for lol gamepla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157" y="3255826"/>
            <a:ext cx="5481554" cy="308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3992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Business Case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757886" y="1771880"/>
            <a:ext cx="4754880" cy="445902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LOL One of Top 5 Competitive Games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Soon to be 1B Dollar Industry (3 years)</a:t>
            </a:r>
          </a:p>
          <a:p>
            <a:pPr marL="0" indent="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VCs Have Started Investing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Multiple Companies Involved 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Other Analytics Companies in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Market (EEDAR)</a:t>
            </a:r>
          </a:p>
          <a:p>
            <a:pPr marL="0" indent="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Financial Participation From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Competitors and Spectators, </a:t>
            </a:r>
          </a:p>
          <a:p>
            <a:pPr marL="0" indent="0">
              <a:buNone/>
            </a:pPr>
            <a:r>
              <a:rPr lang="en-US"/>
              <a:t>Sources: </a:t>
            </a:r>
          </a:p>
          <a:p>
            <a:pPr marL="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400">
                <a:hlinkClick r:id="rId2"/>
              </a:rPr>
              <a:t>https://www.goldmansachs.com/insights/pages/infographics/e-sports/report.pdf</a:t>
            </a:r>
            <a:r>
              <a:rPr lang="en-US" sz="400"/>
              <a:t> </a:t>
            </a:r>
          </a:p>
          <a:p>
            <a:pPr marL="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400"/>
              <a:t>https://www.businessinsider.com/esports-market-growth-ready-for-mainstream-2017-3</a:t>
            </a:r>
          </a:p>
          <a:p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pic>
        <p:nvPicPr>
          <p:cNvPr id="3074" name="Picture 2" descr="https://amp.businessinsider.com/images/58c970ef6ad50a1d008b5097-750-55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129" y="3550341"/>
            <a:ext cx="3609641" cy="2685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b="12619"/>
          <a:stretch/>
        </p:blipFill>
        <p:spPr>
          <a:xfrm>
            <a:off x="8075221" y="920777"/>
            <a:ext cx="3513371" cy="25292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5783"/>
          <a:stretch/>
        </p:blipFill>
        <p:spPr>
          <a:xfrm>
            <a:off x="4599833" y="3552070"/>
            <a:ext cx="3695726" cy="235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121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Purpose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024128" y="2286000"/>
            <a:ext cx="6304845" cy="4023360"/>
          </a:xfrm>
        </p:spPr>
        <p:txBody>
          <a:bodyPr vert="horz" lIns="45720" tIns="45720" rIns="4572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/>
              <a:t>Identify Most Successful Teams and Situations for: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Recruitment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Strategy – Offensive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Strategy – Defensive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Club Management</a:t>
            </a:r>
          </a:p>
          <a:p>
            <a:pPr marL="0" indent="0">
              <a:buNone/>
            </a:pPr>
            <a:r>
              <a:rPr lang="en-US"/>
              <a:t>Created 16 Business Questions to Answer Overall Question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Win Rates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Kill Rates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Side Objective Rates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Team Compositions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Etc.</a:t>
            </a:r>
          </a:p>
          <a:p>
            <a:pPr marL="264795" lvl="1">
              <a:buFont typeface="Arial" panose="020B0604020202020204" pitchFamily="34" charset="0"/>
              <a:buChar char="•"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122" name="Picture 2" descr="Image result for sports analytic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8024" y="747828"/>
            <a:ext cx="4210215" cy="2520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8024" y="3469863"/>
            <a:ext cx="4210215" cy="233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576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Process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 vert="horz" lIns="45720" tIns="45720" rIns="4572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Kanban Planning Methodology (4 cycles)</a:t>
            </a:r>
          </a:p>
          <a:p>
            <a:pPr marL="0" indent="0">
              <a:buNone/>
            </a:pPr>
            <a:r>
              <a:rPr lang="en-US"/>
              <a:t>RStudio development (2525 Lines of code)</a:t>
            </a:r>
          </a:p>
          <a:p>
            <a:pPr marL="0" indent="0">
              <a:buNone/>
            </a:pPr>
            <a:r>
              <a:rPr lang="en-US"/>
              <a:t>Team Assignments (Outside R development)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Tanbir – Project Lead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Ning – Technical Lead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Rashad – User Experience Lead</a:t>
            </a:r>
          </a:p>
          <a:p>
            <a:pPr marL="264795" lvl="1">
              <a:buFont typeface="Arial" panose="020B0604020202020204" pitchFamily="34" charset="0"/>
              <a:buChar char="•"/>
            </a:pPr>
            <a:r>
              <a:rPr lang="en-US"/>
              <a:t>Graham – Documentation Lead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3717" y="246132"/>
            <a:ext cx="4022311" cy="3026458"/>
          </a:xfrm>
          <a:prstGeom prst="rect">
            <a:avLst/>
          </a:prstGeom>
        </p:spPr>
      </p:pic>
      <p:pic>
        <p:nvPicPr>
          <p:cNvPr id="4098" name="Picture 2" descr="Summary of Kanb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045" y="3410351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esport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582" y="3647785"/>
            <a:ext cx="3821828" cy="2547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0251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– Wins/Objectives Rates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F952D3F-FF5C-4EEE-B3A8-7039826AEB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28902" t="635" r="29486" b="17778"/>
          <a:stretch/>
        </p:blipFill>
        <p:spPr>
          <a:xfrm>
            <a:off x="6085320" y="1505155"/>
            <a:ext cx="4798293" cy="490197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2011606"/>
            <a:ext cx="4281798" cy="429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055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– Ban Rates/Win Rates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8</a:t>
            </a:fld>
            <a:endParaRPr lang="en-US"/>
          </a:p>
        </p:txBody>
      </p:sp>
      <p:pic>
        <p:nvPicPr>
          <p:cNvPr id="12" name="Picture 12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FE7F5CF0-B41A-428A-B2B1-60CC2254C07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3768" y="2559647"/>
            <a:ext cx="6526530" cy="3386328"/>
          </a:xfrm>
          <a:prstGeom prst="rect">
            <a:avLst/>
          </a:prstGeom>
        </p:spPr>
      </p:pic>
      <p:pic>
        <p:nvPicPr>
          <p:cNvPr id="14" name="Picture 1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6308" y="2557510"/>
            <a:ext cx="5727870" cy="350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756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– Top Spells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1" t="11081" r="12200" b="10437"/>
          <a:stretch/>
        </p:blipFill>
        <p:spPr bwMode="auto">
          <a:xfrm>
            <a:off x="555129" y="2084832"/>
            <a:ext cx="3684350" cy="3811000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4" t="8679" r="8078" b="11528"/>
          <a:stretch/>
        </p:blipFill>
        <p:spPr bwMode="auto">
          <a:xfrm>
            <a:off x="4451359" y="2084832"/>
            <a:ext cx="3328512" cy="3811000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Picture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9" t="9033" r="8697" b="9719"/>
          <a:stretch/>
        </p:blipFill>
        <p:spPr bwMode="auto">
          <a:xfrm>
            <a:off x="7991751" y="2084832"/>
            <a:ext cx="3609549" cy="3782358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769654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13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Integral</vt:lpstr>
      <vt:lpstr>eSports Analytics:  League of Legends Optimization </vt:lpstr>
      <vt:lpstr>Table of Content</vt:lpstr>
      <vt:lpstr>Data Set – League of Legends</vt:lpstr>
      <vt:lpstr>Business Case</vt:lpstr>
      <vt:lpstr>Purpose</vt:lpstr>
      <vt:lpstr>Process</vt:lpstr>
      <vt:lpstr>Results – Wins/Objectives Rates</vt:lpstr>
      <vt:lpstr>Results – Ban Rates/Win Rates</vt:lpstr>
      <vt:lpstr>Results – Top Spells</vt:lpstr>
      <vt:lpstr>Results - Prediction Models</vt:lpstr>
      <vt:lpstr>Results - Prediction Models</vt:lpstr>
      <vt:lpstr>Conclusions</vt:lpstr>
      <vt:lpstr>Questions?</vt:lpstr>
    </vt:vector>
  </TitlesOfParts>
  <Company>Syracuse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Opening convocation</dc:title>
  <dc:creator>mmclarke</dc:creator>
  <cp:revision>29</cp:revision>
  <dcterms:created xsi:type="dcterms:W3CDTF">2014-08-07T12:49:35Z</dcterms:created>
  <dcterms:modified xsi:type="dcterms:W3CDTF">2018-12-18T22:18:40Z</dcterms:modified>
</cp:coreProperties>
</file>